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6699FF"/>
    <a:srgbClr val="0066CC"/>
    <a:srgbClr val="3333CC"/>
    <a:srgbClr val="3366FF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D79-71BA-43D9-A900-AF3F7B2D176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F5CB418-C106-4DFA-A57C-4A32FD45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D79-71BA-43D9-A900-AF3F7B2D176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F5CB418-C106-4DFA-A57C-4A32FD45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4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D79-71BA-43D9-A900-AF3F7B2D176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F5CB418-C106-4DFA-A57C-4A32FD45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16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D79-71BA-43D9-A900-AF3F7B2D176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F5CB418-C106-4DFA-A57C-4A32FD45A3D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15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D79-71BA-43D9-A900-AF3F7B2D176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F5CB418-C106-4DFA-A57C-4A32FD45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9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D79-71BA-43D9-A900-AF3F7B2D176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418-C106-4DFA-A57C-4A32FD45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1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D79-71BA-43D9-A900-AF3F7B2D176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418-C106-4DFA-A57C-4A32FD45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74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D79-71BA-43D9-A900-AF3F7B2D176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418-C106-4DFA-A57C-4A32FD45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25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8E7AD79-71BA-43D9-A900-AF3F7B2D176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F5CB418-C106-4DFA-A57C-4A32FD45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0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D79-71BA-43D9-A900-AF3F7B2D176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418-C106-4DFA-A57C-4A32FD45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6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D79-71BA-43D9-A900-AF3F7B2D176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F5CB418-C106-4DFA-A57C-4A32FD45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6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D79-71BA-43D9-A900-AF3F7B2D176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418-C106-4DFA-A57C-4A32FD45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6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D79-71BA-43D9-A900-AF3F7B2D176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418-C106-4DFA-A57C-4A32FD45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9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D79-71BA-43D9-A900-AF3F7B2D176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418-C106-4DFA-A57C-4A32FD45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3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D79-71BA-43D9-A900-AF3F7B2D176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418-C106-4DFA-A57C-4A32FD45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4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D79-71BA-43D9-A900-AF3F7B2D176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418-C106-4DFA-A57C-4A32FD45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9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D79-71BA-43D9-A900-AF3F7B2D176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418-C106-4DFA-A57C-4A32FD45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40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7AD79-71BA-43D9-A900-AF3F7B2D176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CB418-C106-4DFA-A57C-4A32FD45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24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Кировской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38655" y="4802820"/>
            <a:ext cx="5765633" cy="163303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44 ПСЧ 3 ПСО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лейтенант вн.сл.               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Чупраков</a:t>
            </a:r>
          </a:p>
        </p:txBody>
      </p:sp>
      <p:pic>
        <p:nvPicPr>
          <p:cNvPr id="4" name="Picture 2" descr="https://persiemb.files.wordpress.com/2021/07/emblema_gerb_mchs_b.jpg">
            <a:extLst>
              <a:ext uri="{FF2B5EF4-FFF2-40B4-BE49-F238E27FC236}">
                <a16:creationId xmlns:a16="http://schemas.microsoft.com/office/drawing/2014/main" id="{8439FAAB-B8C0-4A23-8473-FE002296C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8500" l="0" r="98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93" y="182221"/>
            <a:ext cx="1746213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74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кандидатам: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321" y="2139043"/>
            <a:ext cx="99767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 на базе 11 классов: </a:t>
            </a:r>
          </a:p>
          <a:p>
            <a:pPr marL="342900" indent="-342900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русскому языку</a:t>
            </a:r>
          </a:p>
          <a:p>
            <a:pPr marL="342900" indent="-342900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математике (профиль)</a:t>
            </a:r>
          </a:p>
          <a:p>
            <a:pPr marL="342900" indent="-342900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физике/химии (на выбор)</a:t>
            </a:r>
          </a:p>
          <a:p>
            <a:pPr marL="342900" indent="-342900">
              <a:buAutoNum type="arabicParenR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 на базе среднего профессионального образования:</a:t>
            </a:r>
          </a:p>
          <a:p>
            <a:pPr marL="342900" indent="-342900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русскому языку или письменный экзамен по русскому языку</a:t>
            </a:r>
          </a:p>
          <a:p>
            <a:pPr marL="342900" indent="-342900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математике (профиль) или экзамен по безопасности жизнедеятельности</a:t>
            </a:r>
          </a:p>
          <a:p>
            <a:pPr marL="342900" indent="-342900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физике/химии (на выбор) или экзамен по Основам пожарной безопасности</a:t>
            </a:r>
          </a:p>
          <a:p>
            <a:pPr marL="342900" indent="-342900">
              <a:buAutoNum type="arabicParenR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испытания для всех абитуриентов – письменная контрольная работа по математике и физическая подготовка.</a:t>
            </a:r>
          </a:p>
        </p:txBody>
      </p:sp>
      <p:pic>
        <p:nvPicPr>
          <p:cNvPr id="5" name="Picture 2" descr="https://persiemb.files.wordpress.com/2021/07/emblema_gerb_mchs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8500" l="0" r="98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87" y="0"/>
            <a:ext cx="1746213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304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6" y="2041070"/>
            <a:ext cx="11805557" cy="468629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Обучение бесплатное, производится постановка на государственное обеспечение (форменное обмундирование, питание, жилье и денежное довольствие (стипендия от 13 до 15 т. руб.), по окончанию заведения гарантированное трудоустройство на офицерской должности.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Кандидатами рассматриваются юноши при наличии общего среднего образования, не достигшие 30 – летнего возраста, в том числе учащиеся 11-х классов.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удостоверении призывника, военном билете не должны быть выявлены ограничения годности к военной службе по состоянию здоровья.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 descr="https://persiemb.files.wordpress.com/2021/07/emblema_gerb_mchs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8500" l="0" r="98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87" y="0"/>
            <a:ext cx="1746213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137" y="766354"/>
            <a:ext cx="8673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678401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35" y="1959429"/>
            <a:ext cx="11003316" cy="478100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Прием кандидатов производится на конкурсной основе, время приема ограничено, обращаться необходимо в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январе-марте 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 вопросам направления на учебу обращаться в отдел кадров, воспитательной работы, профессиональной подготовки и психологического обеспечения Главного управления МЧС России по Кировской области по адресу: г. Киров, ул.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65, телефон для доп. Информации: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20-87-52 Попова Ирина Владимировна или 20-87-51, 20-87-48</a:t>
            </a:r>
          </a:p>
        </p:txBody>
      </p:sp>
      <p:pic>
        <p:nvPicPr>
          <p:cNvPr id="7170" name="Picture 2" descr="https://persiemb.files.wordpress.com/2021/07/emblema_gerb_mchs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8500" l="0" r="98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87" y="0"/>
            <a:ext cx="1746213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1189" y="775063"/>
            <a:ext cx="7837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заявки</a:t>
            </a:r>
          </a:p>
        </p:txBody>
      </p:sp>
    </p:spTree>
    <p:extLst>
      <p:ext uri="{BB962C8B-B14F-4D97-AF65-F5344CB8AC3E}">
        <p14:creationId xmlns:p14="http://schemas.microsoft.com/office/powerpoint/2010/main" val="95450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" name="Picture 2" descr="https://persiemb.files.wordpress.com/2021/07/emblema_gerb_mchs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8500" l="0" r="98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87" y="0"/>
            <a:ext cx="1746213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4" y="2072639"/>
            <a:ext cx="7045235" cy="470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1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МЧС России: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3" y="1994263"/>
            <a:ext cx="5522175" cy="2789721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пожарного, спасателя и инспектора всегда считалась достойной и уважаемой с давних времен!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она осталась и сейчас!</a:t>
            </a:r>
          </a:p>
          <a:p>
            <a:pPr algn="ctr"/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 подразделяется на два основных направления деятельности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076562"/>
              </p:ext>
            </p:extLst>
          </p:nvPr>
        </p:nvGraphicFramePr>
        <p:xfrm>
          <a:off x="0" y="5129349"/>
          <a:ext cx="8952412" cy="978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206">
                  <a:extLst>
                    <a:ext uri="{9D8B030D-6E8A-4147-A177-3AD203B41FA5}">
                      <a16:colId xmlns:a16="http://schemas.microsoft.com/office/drawing/2014/main" val="3430860860"/>
                    </a:ext>
                  </a:extLst>
                </a:gridCol>
                <a:gridCol w="4476206">
                  <a:extLst>
                    <a:ext uri="{9D8B030D-6E8A-4147-A177-3AD203B41FA5}">
                      <a16:colId xmlns:a16="http://schemas.microsoft.com/office/drawing/2014/main" val="1676013141"/>
                    </a:ext>
                  </a:extLst>
                </a:gridCol>
              </a:tblGrid>
              <a:tr h="9787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Служба пожаротушения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Надзорно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-профилактическая работа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854774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 rot="1037325">
            <a:off x="3326676" y="4132911"/>
            <a:ext cx="548640" cy="792480"/>
          </a:xfrm>
          <a:prstGeom prst="downArrow">
            <a:avLst/>
          </a:prstGeom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 rot="20304983">
            <a:off x="4609045" y="4115748"/>
            <a:ext cx="548640" cy="826808"/>
          </a:xfrm>
          <a:prstGeom prst="downArrow">
            <a:avLst/>
          </a:prstGeom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.mycdn.me/i?r=AzEPZsRbOZEKgBhR0XGMT1RklmdSfEXPGy49FSK9nRmpaa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2" b="18902"/>
          <a:stretch>
            <a:fillRect/>
          </a:stretch>
        </p:blipFill>
        <p:spPr bwMode="auto">
          <a:xfrm>
            <a:off x="6881044" y="1994263"/>
            <a:ext cx="5058406" cy="302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ersiemb.files.wordpress.com/2021/07/emblema_gerb_mchs_b.jpg">
            <a:extLst>
              <a:ext uri="{FF2B5EF4-FFF2-40B4-BE49-F238E27FC236}">
                <a16:creationId xmlns:a16="http://schemas.microsoft.com/office/drawing/2014/main" id="{6165260C-2B07-4F97-8104-52CA5DF68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8500" l="0" r="98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87" y="0"/>
            <a:ext cx="1746213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6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МЧС России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Кировской 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862" y="2133940"/>
            <a:ext cx="7403138" cy="22159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участие в комплектовании </a:t>
            </a:r>
          </a:p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Высших учебных заведениях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ГПС МЧС России (г. Москва)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университет ГПС МЧС России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пожарно-спасательная академия ГПС МЧС России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 институт ГПС МЧС России (г.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Екатеренбург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" name="Picture 2" descr="https://persiemb.files.wordpress.com/2021/07/emblema_gerb_mchs_b.jpg">
            <a:extLst>
              <a:ext uri="{FF2B5EF4-FFF2-40B4-BE49-F238E27FC236}">
                <a16:creationId xmlns:a16="http://schemas.microsoft.com/office/drawing/2014/main" id="{2CB02578-1015-427F-B3BC-6C47C0736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8500" l="0" r="98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87" y="0"/>
            <a:ext cx="1746213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68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учебные заведения МЧС России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2570925"/>
            <a:ext cx="3614057" cy="1844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971" y="192459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Университет ГПС МЧС России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10" y="2389165"/>
            <a:ext cx="3846938" cy="2032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3810" y="1975918"/>
            <a:ext cx="405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ГПС МЧС России г. Москва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8" y="5061577"/>
            <a:ext cx="5172892" cy="17242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8719" y="4430781"/>
            <a:ext cx="5286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пожарно-спасательная академия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ГПС МЧС России</a:t>
            </a:r>
          </a:p>
        </p:txBody>
      </p:sp>
      <p:pic>
        <p:nvPicPr>
          <p:cNvPr id="2050" name="Picture 2" descr="https://i1.photo.2gis.com/images/branch/0/30258560055696524_663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39" y="4905361"/>
            <a:ext cx="2996201" cy="188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11962" y="4504039"/>
            <a:ext cx="411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 институт ГПС МЧС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400407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Университет Государственной противопожарной службы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933" y="2014656"/>
            <a:ext cx="8472388" cy="3036315"/>
          </a:xfrm>
        </p:spPr>
        <p:txBody>
          <a:bodyPr>
            <a:normAutofit fontScale="62500" lnSpcReduction="20000"/>
          </a:bodyPr>
          <a:lstStyle/>
          <a:p>
            <a:pPr algn="just"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берет начало от курсов пожарных техников, открытых в Санкт-Петербурге в 1906 году. За вековую историю для пожарной охраны страны подготовлено более 30 тысяч специалистов, которых отличали не только высокие профессиональные знания, но и беспредельная преданность профессии пожарного и верность присяге.</a:t>
            </a:r>
          </a:p>
          <a:p>
            <a:pPr algn="just"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Федеральное Государственное бюджетное образовательное учреждение высшего профессионального образования «Санкт-Петербургский университет Государственной противопожарной службы Министерства Российской Федерации по делам гражданской обороны, чрезвычайным ситуациям и ликвидации последствий стихийных бедствий» – современный научно-образовательный комплекс, интегрированный в мировое научно-образовательное пространство. </a:t>
            </a:r>
          </a:p>
          <a:p>
            <a:pPr algn="just"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по разным формам обучения - очной, заочной и заочной с применением дистанционных технологий - осуществляет обучение по 25 программам среднего, высшего образования, а также подготовку специалистов высшей квалификации (докторантов, адъюнктов, аспирантов) и переподготовку и повышение квалификации специалистов МЧС России.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gps.ru/content/events/image/G0020291_636101455604316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758" y="2014656"/>
            <a:ext cx="3303536" cy="247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ru.yandex.net/i?id=40dbb78a0b5b16f56150519978b588f2-l&amp;ref=rim&amp;n=13&amp;w=1080&amp;h=9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229" y="4556818"/>
            <a:ext cx="2509065" cy="21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kop.ru/upload/iblock/f32/f32b58848da24830e0a5106015a3309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806" y="479952"/>
            <a:ext cx="1627488" cy="16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bs.twimg.com/media/D8uOJ0rXUAAH3kP.jpg: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49" y="4833165"/>
            <a:ext cx="5103223" cy="19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6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противопожарной службы МЧС России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1554" y="2157438"/>
            <a:ext cx="70016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едущий вуз страны по подготовке специалистов с высшим и послевузовским образованием в области пожарной безопасности.</a:t>
            </a:r>
          </a:p>
          <a:p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За годы своей деятельности Академия подготовила многотысячный отряд высококлассных специалистов, которых всегда отличали отличные научные знания, профессионализм, отвага и мужество, как верность лучшим традициям Академии и пожарной охране России.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Более 16 тысяч выпускников за весь период существования Академии (с 1933 года) награждены государственными наградами СССР и России.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3.eu-north-1.amazonaws.com/images.free-apply.com/uni/gallery/lg/1064300040/49a79901d3b653ca30245aeae7a336a1729c21d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r="5552" b="13301"/>
          <a:stretch/>
        </p:blipFill>
        <p:spPr bwMode="auto">
          <a:xfrm>
            <a:off x="7982149" y="4469224"/>
            <a:ext cx="4209851" cy="23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cademygps.ru/upload/iblock/a65/a65bb722eaa05d71c1c1de59775d31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1" b="97798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834" y="617040"/>
            <a:ext cx="1339124" cy="13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dn21.img.ria.ru/images/106572/23/1065722351_0:199:1999:1333_1920x0_80_0_0_0221bdc3069394389a242ae0942e6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075" y="2071728"/>
            <a:ext cx="4049997" cy="229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armanews.ru/wp-content/uploads/2021/06/pozharny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554" y="5004546"/>
            <a:ext cx="3155693" cy="177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8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53228"/>
            <a:ext cx="10415450" cy="108093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пожарно-спасательная академия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противопожарной службы МЧС России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upload.wikimedia.org/wikipedia/ru/6/63/%D0%93%D0%B5%D1%80%D0%B1_%D0%98%D0%9F%D0%A1%D0%90_%D0%93%D0%9F%D0%A1_%D0%9C%D0%A7%D0%A1_%D0%A0%D0%BE%D1%81%D1%81%D0%B8%D0%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789" y="591236"/>
            <a:ext cx="1404922" cy="140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675" y="211975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занимает площадь более двадцати тысяч квадратных метров, а ее учебно-материальная база является одной из лучших среди образовательных организаций высшего образования МЧС России и включает в себя общежития, лекционные залы, учебные аудитории, специализированные классы и лаборатории, учебно-полигонную базу для подготовки пожарных и спасателей с учебными площадками для проведения аварийно-спасательных работ, тушения пожаров и ликвидации чрезвычайных ситуаций.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6" b="9744"/>
          <a:stretch/>
        </p:blipFill>
        <p:spPr>
          <a:xfrm>
            <a:off x="2902997" y="4724798"/>
            <a:ext cx="4267867" cy="1998218"/>
          </a:xfrm>
          <a:prstGeom prst="rect">
            <a:avLst/>
          </a:prstGeom>
        </p:spPr>
      </p:pic>
      <p:pic>
        <p:nvPicPr>
          <p:cNvPr id="5124" name="Picture 4" descr="https://static.mk.ru/upload/entities/2019/06/17/17/articles/facebookPicture/d6/dd/36/11/7421cfdc38e6f4142c171b20e1819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70" y="4746171"/>
            <a:ext cx="3726623" cy="19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6DFB3CF-BECE-4FB1-A8BE-525032F30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70" y="2119759"/>
            <a:ext cx="3726623" cy="2474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77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 институт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противопожарной службы</a:t>
            </a:r>
          </a:p>
        </p:txBody>
      </p:sp>
      <p:pic>
        <p:nvPicPr>
          <p:cNvPr id="6146" name="Picture 2" descr="https://sun9-32.userapi.com/impf/tKxTnxNDarVDJKcJXByK_FMK7MEV-PNwkHKkVA/D6RlmMS_5kI.jpg?size=1014x1014&amp;quality=96&amp;proxy=1&amp;sign=282cdbb18118d5f28fb1405666d28a3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251" y="610074"/>
            <a:ext cx="1367246" cy="13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423" y="2106003"/>
            <a:ext cx="46416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институте в настоящее время осуществляется подготовка высококвалифицированных офицеров пожарно-спасательного профиля по 7 специальностям и направлениям подготовки, в полном объеме удовлетворяя потребность Уральского, Приволжского и Сибирского Федеральных округов в специалистах. Профессорско-преподавательским составом проводятся фундаментальные и прикладные научные исследования проблем возникновения и ликвидации чрезвычайных ситуаций, профессиональную переподготовку и повышение квалификации офицеров. В институте обучаются граждане иностранных государств.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storage.myseldon.com/yugo/7D132349890147CA9FBEA8336498F1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83" y="2290355"/>
            <a:ext cx="3514665" cy="351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896" y="2039768"/>
            <a:ext cx="2751909" cy="2447465"/>
          </a:xfrm>
          <a:prstGeom prst="rect">
            <a:avLst/>
          </a:prstGeom>
        </p:spPr>
      </p:pic>
      <p:pic>
        <p:nvPicPr>
          <p:cNvPr id="6154" name="Picture 10" descr="https://media.75.ru/xn--90adce0cec/album/46998/850x637/59fabd119479fc0b2527963bb1a241f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64" y="4531689"/>
            <a:ext cx="2966939" cy="222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47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кандидатам: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321" y="2139043"/>
            <a:ext cx="99767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для получения высшего профессионального образования по специальности «Пожарная безопасность» (специалитет) – 5 лет, «Техносферная безопасность» (бакалавриат) - 4 года.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поступающим: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медицинские требования;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психологического тестирования;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спортивных нормативов: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бег 100м – 13,6 сек.;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 3000м – 11,55 мин.;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Подтягивание – 12 раз.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 descr="https://persiemb.files.wordpress.com/2021/07/emblema_gerb_mchs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8500" l="0" r="98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87" y="0"/>
            <a:ext cx="1746213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46545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325</TotalTime>
  <Words>828</Words>
  <Application>Microsoft Office PowerPoint</Application>
  <PresentationFormat>Широкоэкранный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</vt:lpstr>
      <vt:lpstr>Берлин</vt:lpstr>
      <vt:lpstr>МЧС России  по Кировской области</vt:lpstr>
      <vt:lpstr>Работа в МЧС России:</vt:lpstr>
      <vt:lpstr>Главное управление МЧС России  по Кировской области</vt:lpstr>
      <vt:lpstr>Высшие учебные заведения МЧС России</vt:lpstr>
      <vt:lpstr>Санкт-Петербургский Университет Государственной противопожарной службы</vt:lpstr>
      <vt:lpstr>Академия  Государственной противопожарной службы МЧС России</vt:lpstr>
      <vt:lpstr>Ивановская пожарно-спасательная академия Государственной противопожарной службы МЧС России</vt:lpstr>
      <vt:lpstr>Уральский институт  Государственной противопожарной службы</vt:lpstr>
      <vt:lpstr>Требования к кандидатам:</vt:lpstr>
      <vt:lpstr>Требования к кандидатам:</vt:lpstr>
      <vt:lpstr>     Обучение бесплатное, производится постановка на государственное обеспечение (форменное обмундирование, питание, жилье и денежное довольствие (стипендия от 13 до 15 т. руб.), по окончанию заведения гарантированное трудоустройство на офицерской должности.      Кандидатами рассматриваются юноши при наличии общего среднего образования, не достигшие 30 – летнего возраста, в том числе учащиеся 11-х классов.      В удостоверении призывника, военном билете не должны быть выявлены ограничения годности к военной службе по состоянию здоровья. </vt:lpstr>
      <vt:lpstr>         Прием кандидатов производится на конкурсной основе, время приема ограничено, обращаться необходимо в январе-марте 2023 года.          По вопросам направления на учебу обращаться в отдел кадров, воспитательной работы, профессиональной подготовки и психологического обеспечения Главного управления МЧС России по Кировской области по адресу: г. Киров, ул. Маклина, 65, телефон для доп. Информации:  20-87-52 Попова Ирина Владимировна или 20-87-51, 20-87-48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МЧС России</dc:title>
  <dc:creator>Владимир</dc:creator>
  <cp:lastModifiedBy>Роман</cp:lastModifiedBy>
  <cp:revision>26</cp:revision>
  <dcterms:created xsi:type="dcterms:W3CDTF">2021-10-20T16:44:27Z</dcterms:created>
  <dcterms:modified xsi:type="dcterms:W3CDTF">2022-11-07T15:16:21Z</dcterms:modified>
</cp:coreProperties>
</file>